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Spline Sans"/>
      <p:regular r:id="rId12"/>
    </p:embeddedFont>
    <p:embeddedFont>
      <p:font typeface="Spline Sans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574483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Workflow vs Agent-based Design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3350538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Exploring two distinct approaches for </a:t>
            </a:r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automating Kubernetes Operator upgrades 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predictable Workflow model and adaptive Agent-based design.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67462" y="4842391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67462" y="5528429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367462" y="6233279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83" y="6240899"/>
            <a:ext cx="387548" cy="3875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96100" y="6214467"/>
            <a:ext cx="2956203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Kavinraja Ganesan</a:t>
            </a:r>
            <a:endParaRPr lang="en-US" sz="2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6300" y="688896"/>
            <a:ext cx="10713006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Workflow Design: Fixed K8s Operator Upgrade Pipeline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876300" y="1661041"/>
            <a:ext cx="6209824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workflow approach defines a rigid, pre-determined sequence for operator upgrades. Each step is explicitly coded, making the process highly reproducible and straightforward to debug.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876300" y="2773442"/>
            <a:ext cx="187762" cy="1424821"/>
          </a:xfrm>
          <a:prstGeom prst="roundRect">
            <a:avLst>
              <a:gd name="adj" fmla="val 15001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51823" y="2961203"/>
            <a:ext cx="208645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Trigger &amp; Validation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251823" y="3409712"/>
            <a:ext cx="5834301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Monitors for new releases via webhooks or cron jobs, fetching changelog details.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1157883" y="4338995"/>
            <a:ext cx="187762" cy="1424821"/>
          </a:xfrm>
          <a:prstGeom prst="roundRect">
            <a:avLst>
              <a:gd name="adj" fmla="val 15001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3406" y="4526756"/>
            <a:ext cx="208645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Preflight &amp; Execution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33406" y="4975265"/>
            <a:ext cx="555271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Backs up existing resources, then updates and applies Helm/Kustomize charts to staging.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1439585" y="5904548"/>
            <a:ext cx="187762" cy="1424821"/>
          </a:xfrm>
          <a:prstGeom prst="roundRect">
            <a:avLst>
              <a:gd name="adj" fmla="val 15001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815108" y="6092309"/>
            <a:ext cx="208645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Verification &amp; Rollout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815108" y="6540818"/>
            <a:ext cx="5271016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Runs smoke tests to ensure functionality, followed by a controlled promotion to production.</a:t>
            </a:r>
            <a:endParaRPr lang="en-US" sz="14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1896" y="1703308"/>
            <a:ext cx="6209824" cy="4248745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551896" y="6163270"/>
            <a:ext cx="6209824" cy="901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method is ideal for routine, low-risk upgrades where the process is well-understood and rarely deviates. Error handling is typically hard-coded, ensuring predictable responses to common issues.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9037" y="682823"/>
            <a:ext cx="11020782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Agent Design: Dynamic Upgrade Agent for K8s Operators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037" y="1688902"/>
            <a:ext cx="6218992" cy="42550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9037" y="6153388"/>
            <a:ext cx="6218992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agent-based design uses an intelligent system to dynamically adapt its upgrade strategy. It observes, reasons, plans, and acts, making context-aware decisions.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991" y="1688902"/>
            <a:ext cx="931188" cy="14130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67393" y="1875115"/>
            <a:ext cx="206930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Goal &amp; Observation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8667393" y="2319933"/>
            <a:ext cx="5101590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Detects new operator releases and compares them against current versions.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91" y="3101935"/>
            <a:ext cx="931188" cy="141303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667393" y="3288149"/>
            <a:ext cx="211609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Reasoning &amp; Planning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8667393" y="3732967"/>
            <a:ext cx="5101590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Utilizes LLMs to analyze changelogs, CRD diffs, and simulate upgrade impact, then decides on actions.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91" y="4514969"/>
            <a:ext cx="931188" cy="141303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667393" y="4701183"/>
            <a:ext cx="206930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Tool Use &amp; Act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667393" y="5146000"/>
            <a:ext cx="5101590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Interacts with APIs (GitHub, Kube), diff tools, validation, and PR tools to execute planned actions.</a:t>
            </a:r>
            <a:endParaRPr lang="en-US" sz="14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991" y="5928003"/>
            <a:ext cx="931188" cy="141303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667393" y="6114217"/>
            <a:ext cx="212193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Replan &amp; Dependency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667393" y="6559034"/>
            <a:ext cx="5101590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If tests fail, it re-analyzes logs and proposes fallback plans, handling dependent operator upgrades.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77860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Comparison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180630"/>
            <a:ext cx="12868275" cy="5071110"/>
          </a:xfrm>
          <a:prstGeom prst="roundRect">
            <a:avLst>
              <a:gd name="adj" fmla="val 744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6302" y="2195870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48120" y="2354461"/>
            <a:ext cx="333125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990386" y="2354461"/>
            <a:ext cx="398859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Workflow Based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489996" y="2354461"/>
            <a:ext cx="39924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Agent Based</a:t>
            </a:r>
            <a:endParaRPr lang="en-US" sz="1950" dirty="0"/>
          </a:p>
        </p:txBody>
      </p:sp>
      <p:sp>
        <p:nvSpPr>
          <p:cNvPr id="8" name="Shape 6"/>
          <p:cNvSpPr/>
          <p:nvPr/>
        </p:nvSpPr>
        <p:spPr>
          <a:xfrm>
            <a:off x="896302" y="2915960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48120" y="3074551"/>
            <a:ext cx="333125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Trigger Logic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990386" y="3074551"/>
            <a:ext cx="398859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Cron/GitHub event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489996" y="3074551"/>
            <a:ext cx="39924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Observed goal or user input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896302" y="3636050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48120" y="3794641"/>
            <a:ext cx="333125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Tool Use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4990386" y="3794641"/>
            <a:ext cx="398859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Static (Helm, kubectl, CI)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489996" y="3794641"/>
            <a:ext cx="39924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(GitHub API, Kubectl)</a:t>
            </a:r>
            <a:endParaRPr lang="en-US" sz="1950" dirty="0"/>
          </a:p>
        </p:txBody>
      </p:sp>
      <p:sp>
        <p:nvSpPr>
          <p:cNvPr id="16" name="Shape 14"/>
          <p:cNvSpPr/>
          <p:nvPr/>
        </p:nvSpPr>
        <p:spPr>
          <a:xfrm>
            <a:off x="896302" y="4356140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48120" y="4514731"/>
            <a:ext cx="333125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Adaptability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4990386" y="4514731"/>
            <a:ext cx="398859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489996" y="4514731"/>
            <a:ext cx="39924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</a:t>
            </a:r>
            <a:endParaRPr lang="en-US" sz="1950" dirty="0"/>
          </a:p>
        </p:txBody>
      </p:sp>
      <p:sp>
        <p:nvSpPr>
          <p:cNvPr id="20" name="Shape 18"/>
          <p:cNvSpPr/>
          <p:nvPr/>
        </p:nvSpPr>
        <p:spPr>
          <a:xfrm>
            <a:off x="896302" y="5076230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148120" y="5234821"/>
            <a:ext cx="333125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Failure Recovery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4990386" y="5234821"/>
            <a:ext cx="398859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or scripted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9489996" y="5234821"/>
            <a:ext cx="39924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Built-in re-plan logic</a:t>
            </a:r>
            <a:endParaRPr lang="en-US" sz="1950" dirty="0"/>
          </a:p>
        </p:txBody>
      </p:sp>
      <p:sp>
        <p:nvSpPr>
          <p:cNvPr id="24" name="Shape 22"/>
          <p:cNvSpPr/>
          <p:nvPr/>
        </p:nvSpPr>
        <p:spPr>
          <a:xfrm>
            <a:off x="896302" y="5796320"/>
            <a:ext cx="12837795" cy="7200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148120" y="5954911"/>
            <a:ext cx="333125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For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4990386" y="5954911"/>
            <a:ext cx="398859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Routine upgrades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9489996" y="5954911"/>
            <a:ext cx="39924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Risky/complex upgrades</a:t>
            </a:r>
            <a:endParaRPr lang="en-US" sz="1950" dirty="0"/>
          </a:p>
        </p:txBody>
      </p:sp>
      <p:sp>
        <p:nvSpPr>
          <p:cNvPr id="28" name="Shape 26"/>
          <p:cNvSpPr/>
          <p:nvPr/>
        </p:nvSpPr>
        <p:spPr>
          <a:xfrm>
            <a:off x="896302" y="6516410"/>
            <a:ext cx="12837795" cy="7200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148120" y="6675001"/>
            <a:ext cx="333125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Auditability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4990386" y="6675001"/>
            <a:ext cx="398859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(loggable CI steps)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9489996" y="6675001"/>
            <a:ext cx="399240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Medium (state must be logged)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692348"/>
            <a:ext cx="503527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Summary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881063" y="1661517"/>
            <a:ext cx="7381875" cy="2557701"/>
          </a:xfrm>
          <a:prstGeom prst="roundRect">
            <a:avLst>
              <a:gd name="adj" fmla="val 1328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30498" y="1910953"/>
            <a:ext cx="256555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Workflows when: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130498" y="2361486"/>
            <a:ext cx="688300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Upgrade process is well-understood and predictable.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0498" y="2803208"/>
            <a:ext cx="6883003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Changes are low risk or occur frequently (e.g., weekly cert-manager updates).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30498" y="3607356"/>
            <a:ext cx="688300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Reproducibility and consistent execution are paramount.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81063" y="4445794"/>
            <a:ext cx="7381875" cy="2557701"/>
          </a:xfrm>
          <a:prstGeom prst="roundRect">
            <a:avLst>
              <a:gd name="adj" fmla="val 1328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30498" y="4695230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Agents when: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130498" y="5145762"/>
            <a:ext cx="6883003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Operator introduces complex CRD schema changes or breaks user CRs.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30498" y="5949910"/>
            <a:ext cx="688300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Context-aware decisions are vital (e.g., conditional upgrades).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30498" y="6391632"/>
            <a:ext cx="688300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Proactive reasoning and dynamic rollback strategies are critical.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2025-06-28T12:50:07Z</dcterms:created>
  <dcterms:modified xsi:type="dcterms:W3CDTF">2025-06-28T12:50:07Z</dcterms:modified>
</cp:coreProperties>
</file>